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E02-9BFA-E699-F444-8FCCF4FA8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10526-F562-A6B6-D2C2-6A3D65D68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108B-2BDC-77AB-C55D-16805ED8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2FB1-2C32-FAB6-23CA-DF2DAC51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DA8EA-DF2F-EA3C-7402-B335C647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7159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9082-F81B-F759-AE9D-4DF21D63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BA0EF-960B-E27C-6ACB-58224228C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1C93-F1E5-E8B0-BE55-BE0A84A4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C004-F682-8E6E-AB00-6E6A55F0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17F72-DA44-00C8-1A84-0CD997C3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7006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4D8AD-9B8B-2346-9401-B3DC3A1F1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8B7FF-3D1B-00A9-ABF6-19D326C3D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5B20-5EF5-6AD2-54EC-C5BD0D22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A61C-27DF-AE14-4BCE-01C3F4A4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CF328-220E-8463-83B1-26165C88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72557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06FC-1D6B-6472-7F8C-D7947C0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8B1F-BE3D-9AC9-A106-7C92E7BE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6D76F-0DD7-BACF-C313-6AC69200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ADB7-271E-0BDB-1388-A3931EB6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1898A-47CF-0131-0D2C-A0D0E491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0917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1553-A9EC-B454-4AB1-1FE15136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06610-3BCA-0E15-9A15-75534F8F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BFDBD-CF4E-B939-4495-89B95DB3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3BF81-CB87-D3C2-E910-5DB5B3F3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7FD1D-6C18-4F2F-B11B-646A427C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1432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BE1D-34D5-A58D-7056-460C2F70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BF75-D683-3A3D-2E99-98B36B0DD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16EB4-0710-B714-595C-06D1DD88C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A7C7-3A96-1057-EE28-D35809AB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5C6C8-42EE-228D-3689-3DB3B54B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61E7D-97A3-6435-5565-F520B107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9607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632E-F2A2-9260-9E25-05D9E3D2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0C71-D0DE-EF5B-1B83-E055AC9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B2DDD-D4C5-336D-A2E4-41DEA98E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BE574-52A3-AF5C-2565-986E0BEEF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3577-79D9-DF01-014A-7AA5CE9C1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6D0F3-EA39-980F-5EBA-A1F4360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BB469-4245-14D4-F098-A094F744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F8998-6F3F-C484-424E-A1709733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8811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5067-ED06-C5A8-97D9-F55A50E0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3091E-C9AF-DBA6-B453-C52C8073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9C7B9-62AD-2EB0-CE52-71431F0B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29C18-117D-8747-8C27-F3FD4EB2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1595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A43B5-83D5-BE02-90E5-2DE347E7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F9D19-9196-5E99-35DE-32F91FF1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9F52E-5F37-344E-0CBD-FA8BEB97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292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6B58-836F-6D50-6FD3-D8019AA7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A100-DE18-8EC3-8811-CFF31B0F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56D38-D1E6-01AC-7BB2-84EDE25A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1CF7E-ECA3-E6D1-83E0-AA8F7A93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0F2BE-1E52-6EFC-9E3D-9A72A975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970D6-4A9A-DC81-DFD1-7767378D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2804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FCE7-E59A-4AA6-9B5E-FDD29E0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5E1A1-0B31-C1E4-F7A0-15AB9BDA3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9A161-0119-67B7-673C-C5D060C36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CE4D-0529-80E5-27B3-FAF40873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EE079-BCA5-7447-6055-8B8A45B5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315EC-2AC4-D762-B7D9-87495784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1399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8CDE0-03BE-F0B0-E033-D90ED5F6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5C25D-6B46-7613-6958-1ADDAA7A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B2AFA-8757-5274-81D5-578CB077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0AF7-D2F6-47D3-BA62-F1A78FF1FC91}" type="datetimeFigureOut">
              <a:rPr lang="en-US" smtClean="0"/>
              <a:t>04/23/2025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2272B-4FC7-291D-E466-904CEDC30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64ED8-1F95-1450-6D5D-93D8B078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F0F0-CD60-4E3A-97AB-CFF5975F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DC2B-BE26-D3FE-5C33-EA945D017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Fort Pierre, May 14,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B9121-DFB3-F04E-C4C1-3F73529C4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/>
              <a:t>of the Miscellaneous </a:t>
            </a:r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2985556787"/>
      </p:ext>
    </p:extLst>
  </p:cSld>
  <p:clrMapOvr>
    <a:masterClrMapping/>
  </p:clrMapOvr>
  <p:transition spd="slow" advTm="4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9">
            <a:extLst>
              <a:ext uri="{FF2B5EF4-FFF2-40B4-BE49-F238E27FC236}">
                <a16:creationId xmlns:a16="http://schemas.microsoft.com/office/drawing/2014/main" id="{53E44CDA-AC1B-567F-C394-39F128D365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049"/>
      </p:ext>
    </p:extLst>
  </p:cSld>
  <p:clrMapOvr>
    <a:masterClrMapping/>
  </p:clrMapOvr>
  <p:transition spd="slow" advTm="4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1">
            <a:extLst>
              <a:ext uri="{FF2B5EF4-FFF2-40B4-BE49-F238E27FC236}">
                <a16:creationId xmlns:a16="http://schemas.microsoft.com/office/drawing/2014/main" id="{0B281D42-9CFA-52F6-98F6-312AD1A26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2991"/>
      </p:ext>
    </p:extLst>
  </p:cSld>
  <p:clrMapOvr>
    <a:masterClrMapping/>
  </p:clrMapOvr>
  <p:transition spd="slow" advTm="4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2">
            <a:extLst>
              <a:ext uri="{FF2B5EF4-FFF2-40B4-BE49-F238E27FC236}">
                <a16:creationId xmlns:a16="http://schemas.microsoft.com/office/drawing/2014/main" id="{80203E21-BAB6-ADD9-4A52-53178465D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7796"/>
      </p:ext>
    </p:extLst>
  </p:cSld>
  <p:clrMapOvr>
    <a:masterClrMapping/>
  </p:clrMapOvr>
  <p:transition spd="slow" advTm="4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3">
            <a:extLst>
              <a:ext uri="{FF2B5EF4-FFF2-40B4-BE49-F238E27FC236}">
                <a16:creationId xmlns:a16="http://schemas.microsoft.com/office/drawing/2014/main" id="{6AE5AC5B-B484-A2CE-827D-1E3C773EC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4591"/>
      </p:ext>
    </p:extLst>
  </p:cSld>
  <p:clrMapOvr>
    <a:masterClrMapping/>
  </p:clrMapOvr>
  <p:transition spd="slow" advTm="4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4">
            <a:extLst>
              <a:ext uri="{FF2B5EF4-FFF2-40B4-BE49-F238E27FC236}">
                <a16:creationId xmlns:a16="http://schemas.microsoft.com/office/drawing/2014/main" id="{0A49D483-5887-CDCF-3A8E-76FC41566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5915"/>
      </p:ext>
    </p:extLst>
  </p:cSld>
  <p:clrMapOvr>
    <a:masterClrMapping/>
  </p:clrMapOvr>
  <p:transition spd="slow" advTm="4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5">
            <a:extLst>
              <a:ext uri="{FF2B5EF4-FFF2-40B4-BE49-F238E27FC236}">
                <a16:creationId xmlns:a16="http://schemas.microsoft.com/office/drawing/2014/main" id="{25412AAE-45A6-91F9-AD19-0FE6848F0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70489"/>
      </p:ext>
    </p:extLst>
  </p:cSld>
  <p:clrMapOvr>
    <a:masterClrMapping/>
  </p:clrMapOvr>
  <p:transition spd="slow" advTm="4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6">
            <a:extLst>
              <a:ext uri="{FF2B5EF4-FFF2-40B4-BE49-F238E27FC236}">
                <a16:creationId xmlns:a16="http://schemas.microsoft.com/office/drawing/2014/main" id="{4C93C20B-74E2-B9C5-77E2-DB945758D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3139"/>
      </p:ext>
    </p:extLst>
  </p:cSld>
  <p:clrMapOvr>
    <a:masterClrMapping/>
  </p:clrMapOvr>
  <p:transition spd="slow" advTm="4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7">
            <a:extLst>
              <a:ext uri="{FF2B5EF4-FFF2-40B4-BE49-F238E27FC236}">
                <a16:creationId xmlns:a16="http://schemas.microsoft.com/office/drawing/2014/main" id="{D595A30F-DA7D-688E-2D02-F9ACEA9BB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8170"/>
      </p:ext>
    </p:extLst>
  </p:cSld>
  <p:clrMapOvr>
    <a:masterClrMapping/>
  </p:clrMapOvr>
  <p:transition spd="slow" advTm="4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8">
            <a:extLst>
              <a:ext uri="{FF2B5EF4-FFF2-40B4-BE49-F238E27FC236}">
                <a16:creationId xmlns:a16="http://schemas.microsoft.com/office/drawing/2014/main" id="{112DF9A1-25CB-3A6E-9697-E871A76BC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5379"/>
      </p:ext>
    </p:extLst>
  </p:cSld>
  <p:clrMapOvr>
    <a:masterClrMapping/>
  </p:clrMapOvr>
  <p:transition spd="slow" advTm="4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9">
            <a:extLst>
              <a:ext uri="{FF2B5EF4-FFF2-40B4-BE49-F238E27FC236}">
                <a16:creationId xmlns:a16="http://schemas.microsoft.com/office/drawing/2014/main" id="{AB2461E8-23BD-5007-33AF-030F26191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63241"/>
      </p:ext>
    </p:extLst>
  </p:cSld>
  <p:clrMapOvr>
    <a:masterClrMapping/>
  </p:clrMapOvr>
  <p:transition spd="slow" advTm="4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78">
            <a:extLst>
              <a:ext uri="{FF2B5EF4-FFF2-40B4-BE49-F238E27FC236}">
                <a16:creationId xmlns:a16="http://schemas.microsoft.com/office/drawing/2014/main" id="{D490BB1C-0E9C-8176-2CF1-471E2559A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4066"/>
      </p:ext>
    </p:extLst>
  </p:cSld>
  <p:clrMapOvr>
    <a:masterClrMapping/>
  </p:clrMapOvr>
  <p:transition spd="slow" advTm="400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50226_123901923">
            <a:extLst>
              <a:ext uri="{FF2B5EF4-FFF2-40B4-BE49-F238E27FC236}">
                <a16:creationId xmlns:a16="http://schemas.microsoft.com/office/drawing/2014/main" id="{D8DB7101-D84A-E125-23CC-7126AEF19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0"/>
            <a:ext cx="5160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9931"/>
      </p:ext>
    </p:extLst>
  </p:cSld>
  <p:clrMapOvr>
    <a:masterClrMapping/>
  </p:clrMapOvr>
  <p:transition spd="slow" advTm="4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79">
            <a:extLst>
              <a:ext uri="{FF2B5EF4-FFF2-40B4-BE49-F238E27FC236}">
                <a16:creationId xmlns:a16="http://schemas.microsoft.com/office/drawing/2014/main" id="{6F9BBCDB-05EE-92AB-84E0-1CFCDF00E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757"/>
      </p:ext>
    </p:extLst>
  </p:cSld>
  <p:clrMapOvr>
    <a:masterClrMapping/>
  </p:clrMapOvr>
  <p:transition spd="slow" advTm="4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1">
            <a:extLst>
              <a:ext uri="{FF2B5EF4-FFF2-40B4-BE49-F238E27FC236}">
                <a16:creationId xmlns:a16="http://schemas.microsoft.com/office/drawing/2014/main" id="{99EADD99-4DF3-7F41-FB1E-E176FCFC9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8465"/>
      </p:ext>
    </p:extLst>
  </p:cSld>
  <p:clrMapOvr>
    <a:masterClrMapping/>
  </p:clrMapOvr>
  <p:transition spd="slow" advTm="4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2">
            <a:extLst>
              <a:ext uri="{FF2B5EF4-FFF2-40B4-BE49-F238E27FC236}">
                <a16:creationId xmlns:a16="http://schemas.microsoft.com/office/drawing/2014/main" id="{DEFD0887-2B74-6C16-59B3-0FCE3A135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1356"/>
      </p:ext>
    </p:extLst>
  </p:cSld>
  <p:clrMapOvr>
    <a:masterClrMapping/>
  </p:clrMapOvr>
  <p:transition spd="slow" advTm="4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3">
            <a:extLst>
              <a:ext uri="{FF2B5EF4-FFF2-40B4-BE49-F238E27FC236}">
                <a16:creationId xmlns:a16="http://schemas.microsoft.com/office/drawing/2014/main" id="{23016B1D-9842-82CE-9F07-C54532B6C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5538"/>
      </p:ext>
    </p:extLst>
  </p:cSld>
  <p:clrMapOvr>
    <a:masterClrMapping/>
  </p:clrMapOvr>
  <p:transition spd="slow" advTm="4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4">
            <a:extLst>
              <a:ext uri="{FF2B5EF4-FFF2-40B4-BE49-F238E27FC236}">
                <a16:creationId xmlns:a16="http://schemas.microsoft.com/office/drawing/2014/main" id="{834CCC3B-A4FB-C067-6426-41F523462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10412"/>
      </p:ext>
    </p:extLst>
  </p:cSld>
  <p:clrMapOvr>
    <a:masterClrMapping/>
  </p:clrMapOvr>
  <p:transition spd="slow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6">
            <a:extLst>
              <a:ext uri="{FF2B5EF4-FFF2-40B4-BE49-F238E27FC236}">
                <a16:creationId xmlns:a16="http://schemas.microsoft.com/office/drawing/2014/main" id="{3EC21FA9-2F26-9F3E-A4EB-EAEF0819E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03933"/>
      </p:ext>
    </p:extLst>
  </p:cSld>
  <p:clrMapOvr>
    <a:masterClrMapping/>
  </p:clrMapOvr>
  <p:transition spd="slow" advTm="4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87">
            <a:extLst>
              <a:ext uri="{FF2B5EF4-FFF2-40B4-BE49-F238E27FC236}">
                <a16:creationId xmlns:a16="http://schemas.microsoft.com/office/drawing/2014/main" id="{32BA5A38-AAA5-D988-44F1-680D72702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9633"/>
      </p:ext>
    </p:extLst>
  </p:cSld>
  <p:clrMapOvr>
    <a:masterClrMapping/>
  </p:clrMapOvr>
  <p:transition spd="slow" advTm="4000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Fort Pierre, May 14,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Pierre, May 14, 2025</dc:title>
  <dc:creator>Folk, Lennis</dc:creator>
  <cp:lastModifiedBy>Folk, Lennis</cp:lastModifiedBy>
  <cp:revision>3</cp:revision>
  <dcterms:created xsi:type="dcterms:W3CDTF">2025-04-23T15:32:54Z</dcterms:created>
  <dcterms:modified xsi:type="dcterms:W3CDTF">2025-04-23T15:43:14Z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3b1a8e-41ed-4bc7-92d1-0305fbefd661_Enabled">
    <vt:lpwstr>true</vt:lpwstr>
  </property>
  <property fmtid="{D5CDD505-2E9C-101B-9397-08002B2CF9AE}" pid="3" name="MSIP_Label_ec3b1a8e-41ed-4bc7-92d1-0305fbefd661_SetDate">
    <vt:lpwstr>2025-04-23T15:36:40Z</vt:lpwstr>
  </property>
  <property fmtid="{D5CDD505-2E9C-101B-9397-08002B2CF9AE}" pid="4" name="MSIP_Label_ec3b1a8e-41ed-4bc7-92d1-0305fbefd661_Method">
    <vt:lpwstr>Standard</vt:lpwstr>
  </property>
  <property fmtid="{D5CDD505-2E9C-101B-9397-08002B2CF9AE}" pid="5" name="MSIP_Label_ec3b1a8e-41ed-4bc7-92d1-0305fbefd661_Name">
    <vt:lpwstr>M365-General - Anyone (Unrestricted)-Prod</vt:lpwstr>
  </property>
  <property fmtid="{D5CDD505-2E9C-101B-9397-08002B2CF9AE}" pid="6" name="MSIP_Label_ec3b1a8e-41ed-4bc7-92d1-0305fbefd661_SiteId">
    <vt:lpwstr>70af547c-69ab-416d-b4a6-543b5ce52b99</vt:lpwstr>
  </property>
  <property fmtid="{D5CDD505-2E9C-101B-9397-08002B2CF9AE}" pid="7" name="MSIP_Label_ec3b1a8e-41ed-4bc7-92d1-0305fbefd661_ActionId">
    <vt:lpwstr>09e377f5-933e-4ff7-8c08-6c6ce7003bfe</vt:lpwstr>
  </property>
  <property fmtid="{D5CDD505-2E9C-101B-9397-08002B2CF9AE}" pid="8" name="MSIP_Label_ec3b1a8e-41ed-4bc7-92d1-0305fbefd661_ContentBits">
    <vt:lpwstr>0</vt:lpwstr>
  </property>
</Properties>
</file>